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56" r:id="rId3"/>
    <p:sldId id="299" r:id="rId4"/>
    <p:sldId id="263" r:id="rId5"/>
    <p:sldId id="296" r:id="rId6"/>
    <p:sldId id="297" r:id="rId7"/>
    <p:sldId id="278" r:id="rId8"/>
    <p:sldId id="279" r:id="rId9"/>
    <p:sldId id="274" r:id="rId10"/>
    <p:sldId id="280" r:id="rId11"/>
    <p:sldId id="281" r:id="rId12"/>
    <p:sldId id="282" r:id="rId13"/>
    <p:sldId id="283" r:id="rId14"/>
    <p:sldId id="284" r:id="rId15"/>
    <p:sldId id="275" r:id="rId16"/>
    <p:sldId id="285" r:id="rId17"/>
    <p:sldId id="287" r:id="rId18"/>
    <p:sldId id="286" r:id="rId19"/>
    <p:sldId id="288" r:id="rId20"/>
    <p:sldId id="289" r:id="rId21"/>
    <p:sldId id="290" r:id="rId22"/>
    <p:sldId id="291" r:id="rId23"/>
    <p:sldId id="265" r:id="rId24"/>
    <p:sldId id="292" r:id="rId25"/>
    <p:sldId id="293" r:id="rId26"/>
    <p:sldId id="294" r:id="rId27"/>
    <p:sldId id="295" r:id="rId28"/>
    <p:sldId id="268" r:id="rId29"/>
    <p:sldId id="270" r:id="rId30"/>
    <p:sldId id="27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4660"/>
  </p:normalViewPr>
  <p:slideViewPr>
    <p:cSldViewPr snapToGrid="0">
      <p:cViewPr varScale="1">
        <p:scale>
          <a:sx n="142" d="100"/>
          <a:sy n="142" d="100"/>
        </p:scale>
        <p:origin x="948"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250250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231375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3082475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30774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F2E97A-0422-4C32-8A1C-EB38C3952243}" type="datetimeFigureOut">
              <a:rPr lang="en-US" smtClean="0"/>
              <a:t>2/16/2026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73494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F2E97A-0422-4C32-8A1C-EB38C3952243}" type="datetimeFigureOut">
              <a:rPr lang="en-US" smtClean="0"/>
              <a:t>2/16/2026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968116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F2E97A-0422-4C32-8A1C-EB38C3952243}" type="datetimeFigureOut">
              <a:rPr lang="en-US" smtClean="0"/>
              <a:t>2/16/2026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771251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F2E97A-0422-4C32-8A1C-EB38C3952243}" type="datetimeFigureOut">
              <a:rPr lang="en-US" smtClean="0"/>
              <a:t>2/16/2026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17878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2E97A-0422-4C32-8A1C-EB38C3952243}" type="datetimeFigureOut">
              <a:rPr lang="en-US" smtClean="0"/>
              <a:t>2/16/2026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1798068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2E97A-0422-4C32-8A1C-EB38C3952243}" type="datetimeFigureOut">
              <a:rPr lang="en-US" smtClean="0"/>
              <a:t>2/16/2026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811510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2E97A-0422-4C32-8A1C-EB38C3952243}" type="datetimeFigureOut">
              <a:rPr lang="en-US" smtClean="0"/>
              <a:t>2/16/2026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FA76A-ED53-4372-A751-BFDC800A3459}" type="slidenum">
              <a:rPr lang="en-US" smtClean="0"/>
              <a:t>‹#›</a:t>
            </a:fld>
            <a:endParaRPr lang="en-US"/>
          </a:p>
        </p:txBody>
      </p:sp>
    </p:spTree>
    <p:extLst>
      <p:ext uri="{BB962C8B-B14F-4D97-AF65-F5344CB8AC3E}">
        <p14:creationId xmlns:p14="http://schemas.microsoft.com/office/powerpoint/2010/main" val="3121350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4F2E97A-0422-4C32-8A1C-EB38C3952243}" type="datetimeFigureOut">
              <a:rPr lang="en-US" smtClean="0"/>
              <a:t>2/16/2026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AFA76A-ED53-4372-A751-BFDC800A3459}" type="slidenum">
              <a:rPr lang="en-US" smtClean="0"/>
              <a:t>‹#›</a:t>
            </a:fld>
            <a:endParaRPr lang="en-US"/>
          </a:p>
        </p:txBody>
      </p:sp>
    </p:spTree>
    <p:extLst>
      <p:ext uri="{BB962C8B-B14F-4D97-AF65-F5344CB8AC3E}">
        <p14:creationId xmlns:p14="http://schemas.microsoft.com/office/powerpoint/2010/main" val="9308683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D9B932A-2FF6-6BA1-2C6E-B03EC0B61088}"/>
            </a:ext>
          </a:extLst>
        </p:cNvPr>
        <p:cNvGrpSpPr/>
        <p:nvPr/>
      </p:nvGrpSpPr>
      <p:grpSpPr>
        <a:xfrm>
          <a:off x="0" y="0"/>
          <a:ext cx="0" cy="0"/>
          <a:chOff x="0" y="0"/>
          <a:chExt cx="0" cy="0"/>
        </a:xfrm>
      </p:grpSpPr>
    </p:spTree>
    <p:extLst>
      <p:ext uri="{BB962C8B-B14F-4D97-AF65-F5344CB8AC3E}">
        <p14:creationId xmlns:p14="http://schemas.microsoft.com/office/powerpoint/2010/main" val="2706753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72C448B-C725-66CC-EC77-F51B7E001F0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BC1A2745-21A8-E7D6-27FC-D7DDBF1B4EEA}"/>
              </a:ext>
            </a:extLst>
          </p:cNvPr>
          <p:cNvSpPr txBox="1"/>
          <p:nvPr/>
        </p:nvSpPr>
        <p:spPr>
          <a:xfrm>
            <a:off x="1044387" y="2758905"/>
            <a:ext cx="10103226" cy="923330"/>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2. Stories Matter</a:t>
            </a:r>
            <a:endParaRPr lang="en-US" sz="5400" b="1" spc="-300" dirty="0">
              <a:latin typeface="Objective" pitchFamily="50" charset="0"/>
            </a:endParaRPr>
          </a:p>
        </p:txBody>
      </p:sp>
    </p:spTree>
    <p:extLst>
      <p:ext uri="{BB962C8B-B14F-4D97-AF65-F5344CB8AC3E}">
        <p14:creationId xmlns:p14="http://schemas.microsoft.com/office/powerpoint/2010/main" val="3827182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6882E68-7063-FC3F-01B8-F711CCC7A0E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725CB0A-BC47-A1E1-A33A-32743BF9E3BE}"/>
              </a:ext>
            </a:extLst>
          </p:cNvPr>
          <p:cNvSpPr txBox="1"/>
          <p:nvPr/>
        </p:nvSpPr>
        <p:spPr>
          <a:xfrm>
            <a:off x="1044387" y="2430060"/>
            <a:ext cx="10103226" cy="1446550"/>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Let the redeemed of the Lord tell their story…</a:t>
            </a:r>
          </a:p>
        </p:txBody>
      </p:sp>
      <p:sp>
        <p:nvSpPr>
          <p:cNvPr id="2" name="TextBox 1">
            <a:extLst>
              <a:ext uri="{FF2B5EF4-FFF2-40B4-BE49-F238E27FC236}">
                <a16:creationId xmlns:a16="http://schemas.microsoft.com/office/drawing/2014/main" id="{B5D89F43-262D-888D-C091-E92A6398B91F}"/>
              </a:ext>
            </a:extLst>
          </p:cNvPr>
          <p:cNvSpPr txBox="1"/>
          <p:nvPr/>
        </p:nvSpPr>
        <p:spPr>
          <a:xfrm>
            <a:off x="9346423" y="6034267"/>
            <a:ext cx="2494401" cy="584775"/>
          </a:xfrm>
          <a:prstGeom prst="rect">
            <a:avLst/>
          </a:prstGeom>
          <a:noFill/>
        </p:spPr>
        <p:txBody>
          <a:bodyPr wrap="none" rtlCol="0">
            <a:spAutoFit/>
          </a:bodyPr>
          <a:lstStyle/>
          <a:p>
            <a:pPr algn="r"/>
            <a:r>
              <a:rPr lang="en-US" sz="3200" b="1" spc="-150" dirty="0">
                <a:solidFill>
                  <a:schemeClr val="bg1"/>
                </a:solidFill>
                <a:latin typeface="Objective" pitchFamily="50" charset="0"/>
              </a:rPr>
              <a:t>Psalm 107:2</a:t>
            </a:r>
          </a:p>
        </p:txBody>
      </p:sp>
    </p:spTree>
    <p:extLst>
      <p:ext uri="{BB962C8B-B14F-4D97-AF65-F5344CB8AC3E}">
        <p14:creationId xmlns:p14="http://schemas.microsoft.com/office/powerpoint/2010/main" val="3857810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8EDD2A5-2A2F-623D-9C46-729CF48C5CF2}"/>
            </a:ext>
          </a:extLst>
        </p:cNvPr>
        <p:cNvGrpSpPr/>
        <p:nvPr/>
      </p:nvGrpSpPr>
      <p:grpSpPr>
        <a:xfrm>
          <a:off x="0" y="0"/>
          <a:ext cx="0" cy="0"/>
          <a:chOff x="0" y="0"/>
          <a:chExt cx="0" cy="0"/>
        </a:xfrm>
      </p:grpSpPr>
    </p:spTree>
    <p:extLst>
      <p:ext uri="{BB962C8B-B14F-4D97-AF65-F5344CB8AC3E}">
        <p14:creationId xmlns:p14="http://schemas.microsoft.com/office/powerpoint/2010/main" val="1232156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EEBDBCA-7FE8-EA11-7382-A0E662FADF9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3D8D973-B0F5-DAD6-D03C-FB663C4D014B}"/>
              </a:ext>
            </a:extLst>
          </p:cNvPr>
          <p:cNvSpPr txBox="1"/>
          <p:nvPr/>
        </p:nvSpPr>
        <p:spPr>
          <a:xfrm>
            <a:off x="1044387" y="2430060"/>
            <a:ext cx="10103226" cy="1446550"/>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…those he redeemed from the hand of the foe.</a:t>
            </a:r>
          </a:p>
        </p:txBody>
      </p:sp>
      <p:sp>
        <p:nvSpPr>
          <p:cNvPr id="2" name="TextBox 1">
            <a:extLst>
              <a:ext uri="{FF2B5EF4-FFF2-40B4-BE49-F238E27FC236}">
                <a16:creationId xmlns:a16="http://schemas.microsoft.com/office/drawing/2014/main" id="{D137D050-37A9-CC93-4A14-A513C7AA6D4C}"/>
              </a:ext>
            </a:extLst>
          </p:cNvPr>
          <p:cNvSpPr txBox="1"/>
          <p:nvPr/>
        </p:nvSpPr>
        <p:spPr>
          <a:xfrm>
            <a:off x="9346423" y="6034267"/>
            <a:ext cx="2494401" cy="584775"/>
          </a:xfrm>
          <a:prstGeom prst="rect">
            <a:avLst/>
          </a:prstGeom>
          <a:noFill/>
        </p:spPr>
        <p:txBody>
          <a:bodyPr wrap="none" rtlCol="0">
            <a:spAutoFit/>
          </a:bodyPr>
          <a:lstStyle/>
          <a:p>
            <a:pPr algn="r"/>
            <a:r>
              <a:rPr lang="en-US" sz="3200" b="1" spc="-150" dirty="0">
                <a:solidFill>
                  <a:schemeClr val="bg1"/>
                </a:solidFill>
                <a:latin typeface="Objective" pitchFamily="50" charset="0"/>
              </a:rPr>
              <a:t>Psalm 107:2</a:t>
            </a:r>
          </a:p>
        </p:txBody>
      </p:sp>
    </p:spTree>
    <p:extLst>
      <p:ext uri="{BB962C8B-B14F-4D97-AF65-F5344CB8AC3E}">
        <p14:creationId xmlns:p14="http://schemas.microsoft.com/office/powerpoint/2010/main" val="4057665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2194224-B4ED-79A1-096B-A590D650245F}"/>
            </a:ext>
          </a:extLst>
        </p:cNvPr>
        <p:cNvGrpSpPr/>
        <p:nvPr/>
      </p:nvGrpSpPr>
      <p:grpSpPr>
        <a:xfrm>
          <a:off x="0" y="0"/>
          <a:ext cx="0" cy="0"/>
          <a:chOff x="0" y="0"/>
          <a:chExt cx="0" cy="0"/>
        </a:xfrm>
      </p:grpSpPr>
    </p:spTree>
    <p:extLst>
      <p:ext uri="{BB962C8B-B14F-4D97-AF65-F5344CB8AC3E}">
        <p14:creationId xmlns:p14="http://schemas.microsoft.com/office/powerpoint/2010/main" val="3177614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8BD10A3-59BB-9A7B-D1D6-3FD98B7780BB}"/>
            </a:ext>
          </a:extLst>
        </p:cNvPr>
        <p:cNvGrpSpPr/>
        <p:nvPr/>
      </p:nvGrpSpPr>
      <p:grpSpPr>
        <a:xfrm>
          <a:off x="0" y="0"/>
          <a:ext cx="0" cy="0"/>
          <a:chOff x="0" y="0"/>
          <a:chExt cx="0" cy="0"/>
        </a:xfrm>
      </p:grpSpPr>
    </p:spTree>
    <p:extLst>
      <p:ext uri="{BB962C8B-B14F-4D97-AF65-F5344CB8AC3E}">
        <p14:creationId xmlns:p14="http://schemas.microsoft.com/office/powerpoint/2010/main" val="20895432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01FCC3F6-703C-BE03-B63E-233A680CF64C}"/>
            </a:ext>
          </a:extLst>
        </p:cNvPr>
        <p:cNvGrpSpPr/>
        <p:nvPr/>
      </p:nvGrpSpPr>
      <p:grpSpPr>
        <a:xfrm>
          <a:off x="0" y="0"/>
          <a:ext cx="0" cy="0"/>
          <a:chOff x="0" y="0"/>
          <a:chExt cx="0" cy="0"/>
        </a:xfrm>
      </p:grpSpPr>
    </p:spTree>
    <p:extLst>
      <p:ext uri="{BB962C8B-B14F-4D97-AF65-F5344CB8AC3E}">
        <p14:creationId xmlns:p14="http://schemas.microsoft.com/office/powerpoint/2010/main" val="4260882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07C72C9-70FF-4A7C-98F9-254432CBE57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583B3F2-9AA2-531B-3DE7-13776F343DA0}"/>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Every testimony is a </a:t>
            </a:r>
            <a:r>
              <a:rPr lang="en-US" sz="5400" b="1" spc="-300" dirty="0">
                <a:latin typeface="Objective" pitchFamily="50" charset="0"/>
              </a:rPr>
              <a:t>roadmap</a:t>
            </a:r>
            <a:r>
              <a:rPr lang="en-US" sz="5400" b="1" spc="-300" dirty="0">
                <a:solidFill>
                  <a:schemeClr val="bg1"/>
                </a:solidFill>
                <a:latin typeface="Objective" pitchFamily="50" charset="0"/>
              </a:rPr>
              <a:t> to someone else.</a:t>
            </a:r>
            <a:endParaRPr lang="en-US" sz="5400" b="1" spc="-300" dirty="0">
              <a:latin typeface="Objective" pitchFamily="50" charset="0"/>
            </a:endParaRPr>
          </a:p>
        </p:txBody>
      </p:sp>
    </p:spTree>
    <p:extLst>
      <p:ext uri="{BB962C8B-B14F-4D97-AF65-F5344CB8AC3E}">
        <p14:creationId xmlns:p14="http://schemas.microsoft.com/office/powerpoint/2010/main" val="1737305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855AA5D6-04E1-FF57-EDBA-2871577FE1C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823A390-4E0D-EAF2-109A-8AA98E4C6C67}"/>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3. God Restores what the Enemy Tried to Destroy</a:t>
            </a:r>
            <a:endParaRPr lang="en-US" sz="5400" b="1" spc="-300" dirty="0">
              <a:latin typeface="Objective" pitchFamily="50" charset="0"/>
            </a:endParaRPr>
          </a:p>
        </p:txBody>
      </p:sp>
    </p:spTree>
    <p:extLst>
      <p:ext uri="{BB962C8B-B14F-4D97-AF65-F5344CB8AC3E}">
        <p14:creationId xmlns:p14="http://schemas.microsoft.com/office/powerpoint/2010/main" val="1299955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FC70304-FBC9-C4D7-AB01-2A0D2B31866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AEA60C4-9EB6-E8DC-8384-204C4B5E1A83}"/>
              </a:ext>
            </a:extLst>
          </p:cNvPr>
          <p:cNvSpPr txBox="1"/>
          <p:nvPr/>
        </p:nvSpPr>
        <p:spPr>
          <a:xfrm>
            <a:off x="1044387" y="2430060"/>
            <a:ext cx="10103226" cy="1446550"/>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I will repay you for the years the locusts have eaten…</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26163F17-AD46-BF10-3BA8-111E7E5A9B24}"/>
              </a:ext>
            </a:extLst>
          </p:cNvPr>
          <p:cNvSpPr txBox="1"/>
          <p:nvPr/>
        </p:nvSpPr>
        <p:spPr>
          <a:xfrm>
            <a:off x="9936135" y="6034267"/>
            <a:ext cx="1904689" cy="584775"/>
          </a:xfrm>
          <a:prstGeom prst="rect">
            <a:avLst/>
          </a:prstGeom>
          <a:noFill/>
        </p:spPr>
        <p:txBody>
          <a:bodyPr wrap="none" rtlCol="0">
            <a:spAutoFit/>
          </a:bodyPr>
          <a:lstStyle/>
          <a:p>
            <a:pPr algn="r"/>
            <a:r>
              <a:rPr lang="en-US" sz="3200" b="1" spc="-150" dirty="0">
                <a:solidFill>
                  <a:schemeClr val="bg1"/>
                </a:solidFill>
                <a:latin typeface="Objective" pitchFamily="50" charset="0"/>
              </a:rPr>
              <a:t>Joel 2:25</a:t>
            </a:r>
          </a:p>
        </p:txBody>
      </p:sp>
    </p:spTree>
    <p:extLst>
      <p:ext uri="{BB962C8B-B14F-4D97-AF65-F5344CB8AC3E}">
        <p14:creationId xmlns:p14="http://schemas.microsoft.com/office/powerpoint/2010/main" val="4158857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493F79-F2A4-F379-9054-4400595F83F9}"/>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God </a:t>
            </a:r>
            <a:r>
              <a:rPr lang="en-US" sz="5400" b="1" spc="-300" dirty="0">
                <a:latin typeface="Objective" pitchFamily="50" charset="0"/>
              </a:rPr>
              <a:t>redeems</a:t>
            </a:r>
            <a:r>
              <a:rPr lang="en-US" sz="5400" b="1" spc="-300" dirty="0">
                <a:solidFill>
                  <a:schemeClr val="bg1"/>
                </a:solidFill>
                <a:latin typeface="Objective" pitchFamily="50" charset="0"/>
              </a:rPr>
              <a:t> your past to help </a:t>
            </a:r>
            <a:r>
              <a:rPr lang="en-US" sz="5400" b="1" spc="-300" dirty="0">
                <a:latin typeface="Objective" pitchFamily="50" charset="0"/>
              </a:rPr>
              <a:t>rescue</a:t>
            </a:r>
            <a:r>
              <a:rPr lang="en-US" sz="5400" b="1" spc="-300" dirty="0">
                <a:solidFill>
                  <a:schemeClr val="bg1"/>
                </a:solidFill>
                <a:latin typeface="Objective" pitchFamily="50" charset="0"/>
              </a:rPr>
              <a:t> others.</a:t>
            </a:r>
            <a:endParaRPr lang="en-US" sz="5400" b="1" spc="-300" dirty="0">
              <a:latin typeface="Objective" pitchFamily="50" charset="0"/>
            </a:endParaRPr>
          </a:p>
        </p:txBody>
      </p:sp>
    </p:spTree>
    <p:extLst>
      <p:ext uri="{BB962C8B-B14F-4D97-AF65-F5344CB8AC3E}">
        <p14:creationId xmlns:p14="http://schemas.microsoft.com/office/powerpoint/2010/main" val="12880786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E6634B0-DB5B-2AF0-4B20-E90560A821A2}"/>
            </a:ext>
          </a:extLst>
        </p:cNvPr>
        <p:cNvGrpSpPr/>
        <p:nvPr/>
      </p:nvGrpSpPr>
      <p:grpSpPr>
        <a:xfrm>
          <a:off x="0" y="0"/>
          <a:ext cx="0" cy="0"/>
          <a:chOff x="0" y="0"/>
          <a:chExt cx="0" cy="0"/>
        </a:xfrm>
      </p:grpSpPr>
    </p:spTree>
    <p:extLst>
      <p:ext uri="{BB962C8B-B14F-4D97-AF65-F5344CB8AC3E}">
        <p14:creationId xmlns:p14="http://schemas.microsoft.com/office/powerpoint/2010/main" val="659363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2A2DA8A8-4F8E-7F94-7701-E43529BFF595}"/>
            </a:ext>
          </a:extLst>
        </p:cNvPr>
        <p:cNvGrpSpPr/>
        <p:nvPr/>
      </p:nvGrpSpPr>
      <p:grpSpPr>
        <a:xfrm>
          <a:off x="0" y="0"/>
          <a:ext cx="0" cy="0"/>
          <a:chOff x="0" y="0"/>
          <a:chExt cx="0" cy="0"/>
        </a:xfrm>
      </p:grpSpPr>
    </p:spTree>
    <p:extLst>
      <p:ext uri="{BB962C8B-B14F-4D97-AF65-F5344CB8AC3E}">
        <p14:creationId xmlns:p14="http://schemas.microsoft.com/office/powerpoint/2010/main" val="2499038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3CE5CCF-D9F8-EB7C-7A4E-70D6D0DC7BD5}"/>
            </a:ext>
          </a:extLst>
        </p:cNvPr>
        <p:cNvGrpSpPr/>
        <p:nvPr/>
      </p:nvGrpSpPr>
      <p:grpSpPr>
        <a:xfrm>
          <a:off x="0" y="0"/>
          <a:ext cx="0" cy="0"/>
          <a:chOff x="0" y="0"/>
          <a:chExt cx="0" cy="0"/>
        </a:xfrm>
      </p:grpSpPr>
    </p:spTree>
    <p:extLst>
      <p:ext uri="{BB962C8B-B14F-4D97-AF65-F5344CB8AC3E}">
        <p14:creationId xmlns:p14="http://schemas.microsoft.com/office/powerpoint/2010/main" val="19098801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658C3611-67C8-45C0-5821-8168C500092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C52930C-DC94-4F0A-7FA4-92FAC543ABCD}"/>
              </a:ext>
            </a:extLst>
          </p:cNvPr>
          <p:cNvSpPr txBox="1"/>
          <p:nvPr/>
        </p:nvSpPr>
        <p:spPr>
          <a:xfrm>
            <a:off x="4417359" y="1512411"/>
            <a:ext cx="6730254" cy="923330"/>
          </a:xfrm>
          <a:prstGeom prst="rect">
            <a:avLst/>
          </a:prstGeom>
          <a:noFill/>
        </p:spPr>
        <p:txBody>
          <a:bodyPr wrap="square" rtlCol="0" anchor="t" anchorCtr="0">
            <a:spAutoFit/>
          </a:bodyPr>
          <a:lstStyle/>
          <a:p>
            <a:r>
              <a:rPr lang="en-US" sz="5400" b="1" spc="-300" dirty="0">
                <a:solidFill>
                  <a:schemeClr val="bg1"/>
                </a:solidFill>
                <a:latin typeface="Objective" pitchFamily="50" charset="0"/>
              </a:rPr>
              <a:t>P – Pass</a:t>
            </a:r>
          </a:p>
        </p:txBody>
      </p:sp>
    </p:spTree>
    <p:extLst>
      <p:ext uri="{BB962C8B-B14F-4D97-AF65-F5344CB8AC3E}">
        <p14:creationId xmlns:p14="http://schemas.microsoft.com/office/powerpoint/2010/main" val="4016422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7296D93-8786-761C-9D72-FB8F63D9EDA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FC92624-0C45-791B-0035-56915EA8CAA0}"/>
              </a:ext>
            </a:extLst>
          </p:cNvPr>
          <p:cNvSpPr txBox="1"/>
          <p:nvPr/>
        </p:nvSpPr>
        <p:spPr>
          <a:xfrm>
            <a:off x="4417359" y="1512411"/>
            <a:ext cx="6730254" cy="1754326"/>
          </a:xfrm>
          <a:prstGeom prst="rect">
            <a:avLst/>
          </a:prstGeom>
          <a:noFill/>
        </p:spPr>
        <p:txBody>
          <a:bodyPr wrap="square" rtlCol="0" anchor="t" anchorCtr="0">
            <a:spAutoFit/>
          </a:bodyPr>
          <a:lstStyle/>
          <a:p>
            <a:r>
              <a:rPr lang="en-US" sz="5400" b="1" spc="-300" dirty="0">
                <a:solidFill>
                  <a:schemeClr val="bg1"/>
                </a:solidFill>
                <a:latin typeface="Objective" pitchFamily="50" charset="0"/>
              </a:rPr>
              <a:t>P – Pass</a:t>
            </a:r>
          </a:p>
          <a:p>
            <a:r>
              <a:rPr lang="en-US" sz="5400" b="1" spc="-300" dirty="0">
                <a:solidFill>
                  <a:schemeClr val="bg1"/>
                </a:solidFill>
                <a:latin typeface="Objective" pitchFamily="50" charset="0"/>
              </a:rPr>
              <a:t>A – Ask</a:t>
            </a:r>
          </a:p>
        </p:txBody>
      </p:sp>
    </p:spTree>
    <p:extLst>
      <p:ext uri="{BB962C8B-B14F-4D97-AF65-F5344CB8AC3E}">
        <p14:creationId xmlns:p14="http://schemas.microsoft.com/office/powerpoint/2010/main" val="27478708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A241F23-828A-F9D8-0C3E-BF7FA9F2868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5DE2045-A1AB-EC25-BED5-6C39EFA6A67B}"/>
              </a:ext>
            </a:extLst>
          </p:cNvPr>
          <p:cNvSpPr txBox="1"/>
          <p:nvPr/>
        </p:nvSpPr>
        <p:spPr>
          <a:xfrm>
            <a:off x="4417359" y="1512411"/>
            <a:ext cx="6730254" cy="2585323"/>
          </a:xfrm>
          <a:prstGeom prst="rect">
            <a:avLst/>
          </a:prstGeom>
          <a:noFill/>
        </p:spPr>
        <p:txBody>
          <a:bodyPr wrap="square" rtlCol="0" anchor="t" anchorCtr="0">
            <a:spAutoFit/>
          </a:bodyPr>
          <a:lstStyle/>
          <a:p>
            <a:r>
              <a:rPr lang="en-US" sz="5400" b="1" spc="-300" dirty="0">
                <a:solidFill>
                  <a:schemeClr val="bg1"/>
                </a:solidFill>
                <a:latin typeface="Objective" pitchFamily="50" charset="0"/>
              </a:rPr>
              <a:t>P – Pass</a:t>
            </a:r>
          </a:p>
          <a:p>
            <a:r>
              <a:rPr lang="en-US" sz="5400" b="1" spc="-300" dirty="0">
                <a:solidFill>
                  <a:schemeClr val="bg1"/>
                </a:solidFill>
                <a:latin typeface="Objective" pitchFamily="50" charset="0"/>
              </a:rPr>
              <a:t>A – Ask</a:t>
            </a:r>
          </a:p>
          <a:p>
            <a:r>
              <a:rPr lang="en-US" sz="5400" b="1" spc="-300" dirty="0">
                <a:solidFill>
                  <a:schemeClr val="bg1"/>
                </a:solidFill>
                <a:latin typeface="Objective" pitchFamily="50" charset="0"/>
              </a:rPr>
              <a:t>S – Share</a:t>
            </a:r>
          </a:p>
        </p:txBody>
      </p:sp>
    </p:spTree>
    <p:extLst>
      <p:ext uri="{BB962C8B-B14F-4D97-AF65-F5344CB8AC3E}">
        <p14:creationId xmlns:p14="http://schemas.microsoft.com/office/powerpoint/2010/main" val="26088800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FBABADF-8F7B-8046-EA7A-2FB4FB82884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4E7E2A8-49D1-EAA3-895C-7F65779B608C}"/>
              </a:ext>
            </a:extLst>
          </p:cNvPr>
          <p:cNvSpPr txBox="1"/>
          <p:nvPr/>
        </p:nvSpPr>
        <p:spPr>
          <a:xfrm>
            <a:off x="4417359" y="1512411"/>
            <a:ext cx="6730254" cy="3416320"/>
          </a:xfrm>
          <a:prstGeom prst="rect">
            <a:avLst/>
          </a:prstGeom>
          <a:noFill/>
        </p:spPr>
        <p:txBody>
          <a:bodyPr wrap="square" rtlCol="0" anchor="t" anchorCtr="0">
            <a:spAutoFit/>
          </a:bodyPr>
          <a:lstStyle/>
          <a:p>
            <a:r>
              <a:rPr lang="en-US" sz="5400" b="1" spc="-300" dirty="0">
                <a:solidFill>
                  <a:schemeClr val="bg1"/>
                </a:solidFill>
                <a:latin typeface="Objective" pitchFamily="50" charset="0"/>
              </a:rPr>
              <a:t>P – Pass</a:t>
            </a:r>
          </a:p>
          <a:p>
            <a:r>
              <a:rPr lang="en-US" sz="5400" b="1" spc="-300" dirty="0">
                <a:solidFill>
                  <a:schemeClr val="bg1"/>
                </a:solidFill>
                <a:latin typeface="Objective" pitchFamily="50" charset="0"/>
              </a:rPr>
              <a:t>A – Ask</a:t>
            </a:r>
          </a:p>
          <a:p>
            <a:r>
              <a:rPr lang="en-US" sz="5400" b="1" spc="-300" dirty="0">
                <a:solidFill>
                  <a:schemeClr val="bg1"/>
                </a:solidFill>
                <a:latin typeface="Objective" pitchFamily="50" charset="0"/>
              </a:rPr>
              <a:t>S – Share</a:t>
            </a:r>
          </a:p>
          <a:p>
            <a:r>
              <a:rPr lang="en-US" sz="5400" b="1" spc="-300" dirty="0">
                <a:solidFill>
                  <a:schemeClr val="bg1"/>
                </a:solidFill>
                <a:latin typeface="Objective" pitchFamily="50" charset="0"/>
              </a:rPr>
              <a:t>S - Serve</a:t>
            </a:r>
            <a:endParaRPr lang="en-US" sz="5400" b="1" spc="-300" dirty="0">
              <a:latin typeface="Objective" pitchFamily="50" charset="0"/>
            </a:endParaRPr>
          </a:p>
        </p:txBody>
      </p:sp>
    </p:spTree>
    <p:extLst>
      <p:ext uri="{BB962C8B-B14F-4D97-AF65-F5344CB8AC3E}">
        <p14:creationId xmlns:p14="http://schemas.microsoft.com/office/powerpoint/2010/main" val="687426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2675620-CCBC-A855-3DF8-07EDD8AC6B51}"/>
            </a:ext>
          </a:extLst>
        </p:cNvPr>
        <p:cNvGrpSpPr/>
        <p:nvPr/>
      </p:nvGrpSpPr>
      <p:grpSpPr>
        <a:xfrm>
          <a:off x="0" y="0"/>
          <a:ext cx="0" cy="0"/>
          <a:chOff x="0" y="0"/>
          <a:chExt cx="0" cy="0"/>
        </a:xfrm>
      </p:grpSpPr>
    </p:spTree>
    <p:extLst>
      <p:ext uri="{BB962C8B-B14F-4D97-AF65-F5344CB8AC3E}">
        <p14:creationId xmlns:p14="http://schemas.microsoft.com/office/powerpoint/2010/main" val="1293753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E67FD29-352C-85F2-7B0F-2A9DB837F44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DBB467B-4449-EDE7-B848-8913D7ADB63A}"/>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Will you let Jesus rescue </a:t>
            </a:r>
            <a:r>
              <a:rPr lang="en-US" sz="5400" b="1" spc="-300" dirty="0">
                <a:latin typeface="Objective" pitchFamily="50" charset="0"/>
              </a:rPr>
              <a:t>you</a:t>
            </a:r>
            <a:r>
              <a:rPr lang="en-US" sz="5400" b="1" spc="-300" dirty="0">
                <a:solidFill>
                  <a:schemeClr val="bg1"/>
                </a:solidFill>
                <a:latin typeface="Objective" pitchFamily="50" charset="0"/>
              </a:rPr>
              <a:t> today?</a:t>
            </a:r>
            <a:endParaRPr lang="en-US" sz="5400" b="1" spc="-300" dirty="0">
              <a:latin typeface="Objective" pitchFamily="50" charset="0"/>
            </a:endParaRPr>
          </a:p>
        </p:txBody>
      </p:sp>
    </p:spTree>
    <p:extLst>
      <p:ext uri="{BB962C8B-B14F-4D97-AF65-F5344CB8AC3E}">
        <p14:creationId xmlns:p14="http://schemas.microsoft.com/office/powerpoint/2010/main" val="235131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D480B6E1-521E-9FC0-7F43-89123120E90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21F642D-80CC-2333-BF33-018610CA5B0F}"/>
              </a:ext>
            </a:extLst>
          </p:cNvPr>
          <p:cNvSpPr txBox="1"/>
          <p:nvPr/>
        </p:nvSpPr>
        <p:spPr>
          <a:xfrm>
            <a:off x="1044387" y="1414398"/>
            <a:ext cx="10103226" cy="3477875"/>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For he has rescued us from the dominion of darkness and brought us into the kingdom of the Son he loves, in whom we have redemption, the forgiveness of sins.</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FD0BB171-914D-A886-6659-A331E2BF4B53}"/>
              </a:ext>
            </a:extLst>
          </p:cNvPr>
          <p:cNvSpPr txBox="1"/>
          <p:nvPr/>
        </p:nvSpPr>
        <p:spPr>
          <a:xfrm>
            <a:off x="8115124" y="6034267"/>
            <a:ext cx="3725700" cy="584775"/>
          </a:xfrm>
          <a:prstGeom prst="rect">
            <a:avLst/>
          </a:prstGeom>
          <a:noFill/>
        </p:spPr>
        <p:txBody>
          <a:bodyPr wrap="none" rtlCol="0">
            <a:spAutoFit/>
          </a:bodyPr>
          <a:lstStyle/>
          <a:p>
            <a:pPr algn="r"/>
            <a:r>
              <a:rPr lang="en-US" sz="3200" b="1" spc="-150" dirty="0">
                <a:solidFill>
                  <a:schemeClr val="bg1"/>
                </a:solidFill>
                <a:latin typeface="Objective" pitchFamily="50" charset="0"/>
              </a:rPr>
              <a:t>Colossians 1:13-14</a:t>
            </a:r>
          </a:p>
        </p:txBody>
      </p:sp>
    </p:spTree>
    <p:extLst>
      <p:ext uri="{BB962C8B-B14F-4D97-AF65-F5344CB8AC3E}">
        <p14:creationId xmlns:p14="http://schemas.microsoft.com/office/powerpoint/2010/main" val="827209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75936023-670E-4A66-7AD7-974A1D762AED}"/>
            </a:ext>
          </a:extLst>
        </p:cNvPr>
        <p:cNvGrpSpPr/>
        <p:nvPr/>
      </p:nvGrpSpPr>
      <p:grpSpPr>
        <a:xfrm>
          <a:off x="0" y="0"/>
          <a:ext cx="0" cy="0"/>
          <a:chOff x="0" y="0"/>
          <a:chExt cx="0" cy="0"/>
        </a:xfrm>
      </p:grpSpPr>
    </p:spTree>
    <p:extLst>
      <p:ext uri="{BB962C8B-B14F-4D97-AF65-F5344CB8AC3E}">
        <p14:creationId xmlns:p14="http://schemas.microsoft.com/office/powerpoint/2010/main" val="1844661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5CE95F61-99FC-28E6-4BBA-9DFA22DF5076}"/>
            </a:ext>
          </a:extLst>
        </p:cNvPr>
        <p:cNvGrpSpPr/>
        <p:nvPr/>
      </p:nvGrpSpPr>
      <p:grpSpPr>
        <a:xfrm>
          <a:off x="0" y="0"/>
          <a:ext cx="0" cy="0"/>
          <a:chOff x="0" y="0"/>
          <a:chExt cx="0" cy="0"/>
        </a:xfrm>
      </p:grpSpPr>
    </p:spTree>
    <p:extLst>
      <p:ext uri="{BB962C8B-B14F-4D97-AF65-F5344CB8AC3E}">
        <p14:creationId xmlns:p14="http://schemas.microsoft.com/office/powerpoint/2010/main" val="3367036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35835948-5654-A19E-BCF3-C63D15FF128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641843E-94AA-844C-6F16-33DD3FA3F708}"/>
              </a:ext>
            </a:extLst>
          </p:cNvPr>
          <p:cNvSpPr txBox="1"/>
          <p:nvPr/>
        </p:nvSpPr>
        <p:spPr>
          <a:xfrm>
            <a:off x="1044387" y="1927909"/>
            <a:ext cx="10103226" cy="2585323"/>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Your </a:t>
            </a:r>
            <a:r>
              <a:rPr lang="en-US" sz="5400" b="1" spc="-300" dirty="0">
                <a:latin typeface="Objective" pitchFamily="50" charset="0"/>
              </a:rPr>
              <a:t>pain</a:t>
            </a:r>
            <a:r>
              <a:rPr lang="en-US" sz="5400" b="1" spc="-300" dirty="0">
                <a:solidFill>
                  <a:schemeClr val="bg1"/>
                </a:solidFill>
                <a:latin typeface="Objective" pitchFamily="50" charset="0"/>
              </a:rPr>
              <a:t> becomes a </a:t>
            </a:r>
            <a:r>
              <a:rPr lang="en-US" sz="5400" b="1" spc="-300" dirty="0">
                <a:latin typeface="Objective" pitchFamily="50" charset="0"/>
              </a:rPr>
              <a:t>platform</a:t>
            </a:r>
            <a:r>
              <a:rPr lang="en-US" sz="5400" b="1" spc="-300" dirty="0">
                <a:solidFill>
                  <a:schemeClr val="bg1"/>
                </a:solidFill>
                <a:latin typeface="Objective" pitchFamily="50" charset="0"/>
              </a:rPr>
              <a:t> when placed in the</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hands of God.</a:t>
            </a:r>
            <a:endParaRPr lang="en-US" sz="5400" b="1" spc="-300" dirty="0">
              <a:latin typeface="Objective" pitchFamily="50" charset="0"/>
            </a:endParaRPr>
          </a:p>
        </p:txBody>
      </p:sp>
    </p:spTree>
    <p:extLst>
      <p:ext uri="{BB962C8B-B14F-4D97-AF65-F5344CB8AC3E}">
        <p14:creationId xmlns:p14="http://schemas.microsoft.com/office/powerpoint/2010/main" val="882949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F87E1051-7142-6DFD-95F6-27F7D060037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5C42FE5B-62D7-1891-5759-AF208C662E20}"/>
              </a:ext>
            </a:extLst>
          </p:cNvPr>
          <p:cNvSpPr txBox="1"/>
          <p:nvPr/>
        </p:nvSpPr>
        <p:spPr>
          <a:xfrm>
            <a:off x="1044387" y="737289"/>
            <a:ext cx="10103226" cy="4832092"/>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Praise be to the God and Father of our Lord Jesus Christ, the Father of compassion and the God of all comfort, who comforts us in all our troubles, so that we can comfort those in any trouble with the comfort we ourselves receive from God.</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FA35425B-6DF3-018D-1498-6E1D527F6484}"/>
              </a:ext>
            </a:extLst>
          </p:cNvPr>
          <p:cNvSpPr txBox="1"/>
          <p:nvPr/>
        </p:nvSpPr>
        <p:spPr>
          <a:xfrm>
            <a:off x="7980472" y="6034267"/>
            <a:ext cx="3860352" cy="584775"/>
          </a:xfrm>
          <a:prstGeom prst="rect">
            <a:avLst/>
          </a:prstGeom>
          <a:noFill/>
        </p:spPr>
        <p:txBody>
          <a:bodyPr wrap="none" rtlCol="0">
            <a:spAutoFit/>
          </a:bodyPr>
          <a:lstStyle/>
          <a:p>
            <a:pPr algn="r"/>
            <a:r>
              <a:rPr lang="en-US" sz="3200" b="1" spc="-150" dirty="0">
                <a:solidFill>
                  <a:schemeClr val="bg1"/>
                </a:solidFill>
                <a:latin typeface="Objective" pitchFamily="50" charset="0"/>
              </a:rPr>
              <a:t>2 Corinthians 1:3-4</a:t>
            </a:r>
          </a:p>
        </p:txBody>
      </p:sp>
    </p:spTree>
    <p:extLst>
      <p:ext uri="{BB962C8B-B14F-4D97-AF65-F5344CB8AC3E}">
        <p14:creationId xmlns:p14="http://schemas.microsoft.com/office/powerpoint/2010/main" val="2562413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9E84A126-0682-6A9A-73E0-3E75279F8D7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258C269-24C6-D167-C1A3-207C52332858}"/>
              </a:ext>
            </a:extLst>
          </p:cNvPr>
          <p:cNvSpPr txBox="1"/>
          <p:nvPr/>
        </p:nvSpPr>
        <p:spPr>
          <a:xfrm>
            <a:off x="1044387" y="2343407"/>
            <a:ext cx="10103226" cy="1754326"/>
          </a:xfrm>
          <a:prstGeom prst="rect">
            <a:avLst/>
          </a:prstGeom>
          <a:noFill/>
        </p:spPr>
        <p:txBody>
          <a:bodyPr wrap="square" rtlCol="0" anchor="ctr" anchorCtr="0">
            <a:spAutoFit/>
          </a:bodyPr>
          <a:lstStyle/>
          <a:p>
            <a:pPr algn="ctr"/>
            <a:r>
              <a:rPr lang="en-US" sz="5400" b="1" spc="-300" dirty="0">
                <a:solidFill>
                  <a:schemeClr val="bg1"/>
                </a:solidFill>
                <a:latin typeface="Objective" pitchFamily="50" charset="0"/>
              </a:rPr>
              <a:t>1. God Comforts So We</a:t>
            </a:r>
            <a:br>
              <a:rPr lang="en-US" sz="5400" b="1" spc="-300" dirty="0">
                <a:solidFill>
                  <a:schemeClr val="bg1"/>
                </a:solidFill>
                <a:latin typeface="Objective" pitchFamily="50" charset="0"/>
              </a:rPr>
            </a:br>
            <a:r>
              <a:rPr lang="en-US" sz="5400" b="1" spc="-300" dirty="0">
                <a:solidFill>
                  <a:schemeClr val="bg1"/>
                </a:solidFill>
                <a:latin typeface="Objective" pitchFamily="50" charset="0"/>
              </a:rPr>
              <a:t>Can Comfort</a:t>
            </a:r>
            <a:endParaRPr lang="en-US" sz="5400" b="1" spc="-300" dirty="0">
              <a:latin typeface="Objective" pitchFamily="50" charset="0"/>
            </a:endParaRPr>
          </a:p>
        </p:txBody>
      </p:sp>
    </p:spTree>
    <p:extLst>
      <p:ext uri="{BB962C8B-B14F-4D97-AF65-F5344CB8AC3E}">
        <p14:creationId xmlns:p14="http://schemas.microsoft.com/office/powerpoint/2010/main" val="2347825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B11FEFCE-90C8-9710-450E-8920A40D6EB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577ED7C-EEA1-EA7A-675D-01F22254E92F}"/>
              </a:ext>
            </a:extLst>
          </p:cNvPr>
          <p:cNvSpPr txBox="1"/>
          <p:nvPr/>
        </p:nvSpPr>
        <p:spPr>
          <a:xfrm>
            <a:off x="1044387" y="2091506"/>
            <a:ext cx="10103226" cy="2123658"/>
          </a:xfrm>
          <a:prstGeom prst="rect">
            <a:avLst/>
          </a:prstGeom>
          <a:noFill/>
        </p:spPr>
        <p:txBody>
          <a:bodyPr wrap="square" rtlCol="0" anchor="ctr" anchorCtr="0">
            <a:spAutoFit/>
          </a:bodyPr>
          <a:lstStyle/>
          <a:p>
            <a:pPr algn="ctr"/>
            <a:r>
              <a:rPr lang="en-US" sz="4400" spc="-150" dirty="0">
                <a:solidFill>
                  <a:schemeClr val="bg1"/>
                </a:solidFill>
                <a:latin typeface="Objective Medium" pitchFamily="50" charset="0"/>
              </a:rPr>
              <a:t>…who comforts us in all our troubles, so that we can comfort those in any trouble...</a:t>
            </a:r>
            <a:endParaRPr lang="en-US" sz="4400" spc="-150" dirty="0">
              <a:latin typeface="Objective Medium" pitchFamily="50" charset="0"/>
            </a:endParaRPr>
          </a:p>
        </p:txBody>
      </p:sp>
      <p:sp>
        <p:nvSpPr>
          <p:cNvPr id="2" name="TextBox 1">
            <a:extLst>
              <a:ext uri="{FF2B5EF4-FFF2-40B4-BE49-F238E27FC236}">
                <a16:creationId xmlns:a16="http://schemas.microsoft.com/office/drawing/2014/main" id="{AE53B610-B3F3-76AA-323B-957632D9C858}"/>
              </a:ext>
            </a:extLst>
          </p:cNvPr>
          <p:cNvSpPr txBox="1"/>
          <p:nvPr/>
        </p:nvSpPr>
        <p:spPr>
          <a:xfrm>
            <a:off x="8413284" y="6034267"/>
            <a:ext cx="3427540" cy="584775"/>
          </a:xfrm>
          <a:prstGeom prst="rect">
            <a:avLst/>
          </a:prstGeom>
          <a:noFill/>
        </p:spPr>
        <p:txBody>
          <a:bodyPr wrap="none" rtlCol="0">
            <a:spAutoFit/>
          </a:bodyPr>
          <a:lstStyle/>
          <a:p>
            <a:pPr algn="r"/>
            <a:r>
              <a:rPr lang="en-US" sz="3200" b="1" spc="-150" dirty="0">
                <a:solidFill>
                  <a:schemeClr val="bg1"/>
                </a:solidFill>
                <a:latin typeface="Objective" pitchFamily="50" charset="0"/>
              </a:rPr>
              <a:t>2 Corinthians 1:4</a:t>
            </a:r>
          </a:p>
        </p:txBody>
      </p:sp>
    </p:spTree>
    <p:extLst>
      <p:ext uri="{BB962C8B-B14F-4D97-AF65-F5344CB8AC3E}">
        <p14:creationId xmlns:p14="http://schemas.microsoft.com/office/powerpoint/2010/main" val="208411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4FA518FF-D201-8906-7D4E-DCA75B602440}"/>
            </a:ext>
          </a:extLst>
        </p:cNvPr>
        <p:cNvGrpSpPr/>
        <p:nvPr/>
      </p:nvGrpSpPr>
      <p:grpSpPr>
        <a:xfrm>
          <a:off x="0" y="0"/>
          <a:ext cx="0" cy="0"/>
          <a:chOff x="0" y="0"/>
          <a:chExt cx="0" cy="0"/>
        </a:xfrm>
      </p:grpSpPr>
    </p:spTree>
    <p:extLst>
      <p:ext uri="{BB962C8B-B14F-4D97-AF65-F5344CB8AC3E}">
        <p14:creationId xmlns:p14="http://schemas.microsoft.com/office/powerpoint/2010/main" val="29720055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a:extLst>
            <a:ext uri="{FF2B5EF4-FFF2-40B4-BE49-F238E27FC236}">
              <a16:creationId xmlns:a16="http://schemas.microsoft.com/office/drawing/2014/main" id="{EBDA7FF7-9F59-5472-5EF0-AAAD142E5168}"/>
            </a:ext>
          </a:extLst>
        </p:cNvPr>
        <p:cNvGrpSpPr/>
        <p:nvPr/>
      </p:nvGrpSpPr>
      <p:grpSpPr>
        <a:xfrm>
          <a:off x="0" y="0"/>
          <a:ext cx="0" cy="0"/>
          <a:chOff x="0" y="0"/>
          <a:chExt cx="0" cy="0"/>
        </a:xfrm>
      </p:grpSpPr>
    </p:spTree>
    <p:extLst>
      <p:ext uri="{BB962C8B-B14F-4D97-AF65-F5344CB8AC3E}">
        <p14:creationId xmlns:p14="http://schemas.microsoft.com/office/powerpoint/2010/main" val="1532783385"/>
      </p:ext>
    </p:extLst>
  </p:cSld>
  <p:clrMapOvr>
    <a:masterClrMapping/>
  </p:clrMapOvr>
</p:sld>
</file>

<file path=ppt/theme/theme1.xml><?xml version="1.0" encoding="utf-8"?>
<a:theme xmlns:a="http://schemas.openxmlformats.org/drawingml/2006/main" name="Office Theme">
  <a:themeElements>
    <a:clrScheme name="Someone Like You">
      <a:dk1>
        <a:srgbClr val="0D4251"/>
      </a:dk1>
      <a:lt1>
        <a:srgbClr val="FFFFFF"/>
      </a:lt1>
      <a:dk2>
        <a:srgbClr val="53C4CA"/>
      </a:dk2>
      <a:lt2>
        <a:srgbClr val="E4F6F6"/>
      </a:lt2>
      <a:accent1>
        <a:srgbClr val="0D4251"/>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136</TotalTime>
  <Words>242</Words>
  <Application>Microsoft Office PowerPoint</Application>
  <PresentationFormat>Widescreen</PresentationFormat>
  <Paragraphs>29</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Aptos</vt:lpstr>
      <vt:lpstr>Aptos Display</vt:lpstr>
      <vt:lpstr>Arial</vt:lpstr>
      <vt:lpstr>Objective</vt:lpstr>
      <vt:lpstr>Objective Medium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Josiah Smith</dc:creator>
  <cp:lastModifiedBy>Josiah Smith</cp:lastModifiedBy>
  <cp:revision>50</cp:revision>
  <dcterms:created xsi:type="dcterms:W3CDTF">2026-01-09T16:30:50Z</dcterms:created>
  <dcterms:modified xsi:type="dcterms:W3CDTF">2026-02-16T18:41:35Z</dcterms:modified>
</cp:coreProperties>
</file>